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5" r:id="rId9"/>
    <p:sldId id="270" r:id="rId10"/>
    <p:sldId id="272" r:id="rId11"/>
    <p:sldId id="271" r:id="rId12"/>
    <p:sldId id="280" r:id="rId13"/>
    <p:sldId id="279" r:id="rId14"/>
    <p:sldId id="269" r:id="rId15"/>
    <p:sldId id="274" r:id="rId16"/>
    <p:sldId id="281" r:id="rId17"/>
    <p:sldId id="268" r:id="rId18"/>
    <p:sldId id="282" r:id="rId19"/>
    <p:sldId id="267" r:id="rId20"/>
    <p:sldId id="283" r:id="rId21"/>
    <p:sldId id="264" r:id="rId22"/>
    <p:sldId id="284" r:id="rId23"/>
    <p:sldId id="266" r:id="rId24"/>
    <p:sldId id="285" r:id="rId25"/>
    <p:sldId id="275" r:id="rId26"/>
    <p:sldId id="286" r:id="rId27"/>
    <p:sldId id="277" r:id="rId28"/>
    <p:sldId id="278" r:id="rId29"/>
  </p:sldIdLst>
  <p:sldSz cx="18288000" cy="10287000"/>
  <p:notesSz cx="6858000" cy="9144000"/>
  <p:embeddedFontLst>
    <p:embeddedFont>
      <p:font typeface="DM Sans" pitchFamily="2" charset="0"/>
      <p:regular r:id="rId30"/>
    </p:embeddedFont>
    <p:embeddedFont>
      <p:font typeface="DM Sans Bold" panose="020B0604020202020204" charset="0"/>
      <p:regular r:id="rId31"/>
    </p:embeddedFont>
    <p:embeddedFont>
      <p:font typeface="Oswald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BC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Site/index.html" TargetMode="Externa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sv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image" Target="../media/image8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6.svg"/><Relationship Id="rId7" Type="http://schemas.openxmlformats.org/officeDocument/2006/relationships/image" Target="../media/image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3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BC75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348786"/>
            <a:ext cx="9815307" cy="276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b="1" spc="161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PACKUP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APRESENTAÇÃO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C46928DC-1E99-4D44-AAD9-1CF12F06FB14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320" b="-332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3FEB4838-EDFA-4099-BB4A-423462D918D8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2438" b="-243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FFB378DB-5D4A-4313-98FB-4AEE3A78E8B6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1B061917-9D06-460D-BCDB-8E65F35D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414" y="2261403"/>
            <a:ext cx="3405845" cy="7459385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4782"/>
            <a:chOff x="0" y="0"/>
            <a:chExt cx="2620010" cy="518287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263E599A-1CA7-4A96-A498-0B9CB56B2197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5933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771" b="-377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606D2092-B752-4CCF-90F5-B153983CB355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4224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2875" b="-287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E9383E40-6B77-4E16-9D04-97ECAABDC5A0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545" b="-354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111C4819-AC32-4928-ACDC-81E17EBAC055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771" b="-377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BE561F2A-9A19-46CB-B2BE-A8AA4825F516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12116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320" b="-332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B2B853AF-FEB9-45FF-BC0D-C5AD01A849CA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771" b="-377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003BA610-C0E6-4DAB-820B-A4C8ED8DF6B6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13374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15B3BA34-BC83-EFEF-68DF-DF324C158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280889"/>
            <a:ext cx="3409925" cy="7418507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4782"/>
            <a:chOff x="0" y="0"/>
            <a:chExt cx="2620010" cy="518287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FE5C4BED-D861-410B-B24D-E2A769EDB566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BC75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4575702"/>
            <a:chOff x="0" y="0"/>
            <a:chExt cx="368852" cy="12051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205123"/>
            </a:xfrm>
            <a:custGeom>
              <a:avLst/>
              <a:gdLst/>
              <a:ahLst/>
              <a:cxnLst/>
              <a:rect l="l" t="t" r="r" b="b"/>
              <a:pathLst>
                <a:path w="368852" h="1205123">
                  <a:moveTo>
                    <a:pt x="0" y="0"/>
                  </a:moveTo>
                  <a:lnTo>
                    <a:pt x="368852" y="0"/>
                  </a:lnTo>
                  <a:lnTo>
                    <a:pt x="368852" y="1205123"/>
                  </a:lnTo>
                  <a:lnTo>
                    <a:pt x="0" y="1205123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224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ÍNDICE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3333137"/>
            <a:ext cx="5790503" cy="41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SOBRE NÓS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4127355"/>
            <a:ext cx="6076629" cy="41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SOBRE O PROJETO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5047445"/>
            <a:ext cx="5790503" cy="41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FERRAMENTAS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805681"/>
            <a:ext cx="6076629" cy="41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TELAS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6598057"/>
            <a:ext cx="5790503" cy="41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NOSSO TIME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4D9431F-75D3-41AB-B7DA-BD58ED9E3D45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771" b="-377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907D033C-97D9-4F69-9E68-A2ABEE9EC6B6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80914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2656" b="-265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C7D7A5C1-DC8D-4418-8343-B9D9106E5640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771" b="-377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8BCA4B05-1FFA-48DE-AA35-8258294A806B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23337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F24FF4FA-43E9-476F-B6DD-8AAF3E71F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97" y="2313730"/>
            <a:ext cx="3380835" cy="746914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4782"/>
            <a:chOff x="0" y="0"/>
            <a:chExt cx="2620010" cy="518287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97847999-2DA1-4E1E-A646-C7C3C2232499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771" b="-377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E46AA9F8-A6DA-4958-AD75-A2E6F8407734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064826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1796" b="-179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B1CF2643-321B-49F5-9EFF-31147CA6CF43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15324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SITE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83700370-4A32-4A01-A117-209AC7775AA5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17">
            <a:hlinkClick r:id="rId5" action="ppaction://hlinkfile"/>
            <a:extLst>
              <a:ext uri="{FF2B5EF4-FFF2-40B4-BE49-F238E27FC236}">
                <a16:creationId xmlns:a16="http://schemas.microsoft.com/office/drawing/2014/main" id="{37CFE264-5DED-40C2-8EE3-2D3CA0749A89}"/>
              </a:ext>
            </a:extLst>
          </p:cNvPr>
          <p:cNvSpPr/>
          <p:nvPr/>
        </p:nvSpPr>
        <p:spPr>
          <a:xfrm>
            <a:off x="7120657" y="3238500"/>
            <a:ext cx="4046685" cy="4066695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460824D-FF49-4A32-A607-B694B2F24F62}"/>
              </a:ext>
            </a:extLst>
          </p:cNvPr>
          <p:cNvSpPr txBox="1"/>
          <p:nvPr/>
        </p:nvSpPr>
        <p:spPr>
          <a:xfrm>
            <a:off x="3276600" y="6724601"/>
            <a:ext cx="11896077" cy="1388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↑</a:t>
            </a:r>
          </a:p>
          <a:p>
            <a:pPr algn="ctr">
              <a:lnSpc>
                <a:spcPct val="150000"/>
              </a:lnSpc>
            </a:pPr>
            <a:r>
              <a:rPr lang="en-US" sz="3200" b="1" spc="99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CLIQUE PARA ACESSAR</a:t>
            </a:r>
          </a:p>
        </p:txBody>
      </p:sp>
    </p:spTree>
    <p:extLst>
      <p:ext uri="{BB962C8B-B14F-4D97-AF65-F5344CB8AC3E}">
        <p14:creationId xmlns:p14="http://schemas.microsoft.com/office/powerpoint/2010/main" val="4237633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BC75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63320" y="4821179"/>
            <a:ext cx="3145217" cy="3434885"/>
            <a:chOff x="0" y="0"/>
            <a:chExt cx="862412" cy="941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50608" y="3655690"/>
            <a:ext cx="2706695" cy="269612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r="22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525405" y="4786782"/>
            <a:ext cx="3145217" cy="3434885"/>
            <a:chOff x="0" y="0"/>
            <a:chExt cx="862412" cy="941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743095" y="3648878"/>
            <a:ext cx="2643257" cy="2643251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F2F2F2"/>
          </a:solidFill>
        </p:spPr>
      </p:sp>
      <p:grpSp>
        <p:nvGrpSpPr>
          <p:cNvPr id="17" name="Group 17"/>
          <p:cNvGrpSpPr/>
          <p:nvPr/>
        </p:nvGrpSpPr>
        <p:grpSpPr>
          <a:xfrm>
            <a:off x="13552862" y="4821179"/>
            <a:ext cx="3145217" cy="3434885"/>
            <a:chOff x="0" y="0"/>
            <a:chExt cx="862412" cy="941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740150" y="3655690"/>
            <a:ext cx="2706695" cy="2696122"/>
            <a:chOff x="0" y="0"/>
            <a:chExt cx="6502400" cy="6477000"/>
          </a:xfrm>
        </p:grpSpPr>
        <p:sp>
          <p:nvSpPr>
            <p:cNvPr id="21" name="Freeform 2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835" t="-6590" r="223" b="-10544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463320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525405" y="8221667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2"/>
                </a:lnTo>
                <a:lnTo>
                  <a:pt x="0" y="333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552862" y="8221667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2"/>
                </a:lnTo>
                <a:lnTo>
                  <a:pt x="0" y="333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5494363" y="4786782"/>
            <a:ext cx="3145217" cy="3434885"/>
            <a:chOff x="0" y="0"/>
            <a:chExt cx="862412" cy="9418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5681650" y="3621293"/>
            <a:ext cx="2706695" cy="2696122"/>
            <a:chOff x="0" y="0"/>
            <a:chExt cx="6502400" cy="6477000"/>
          </a:xfrm>
        </p:grpSpPr>
        <p:sp>
          <p:nvSpPr>
            <p:cNvPr id="31" name="Freeform 3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r="223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33" name="Freeform 33"/>
          <p:cNvSpPr/>
          <p:nvPr/>
        </p:nvSpPr>
        <p:spPr>
          <a:xfrm>
            <a:off x="5494363" y="8221667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2"/>
                </a:lnTo>
                <a:lnTo>
                  <a:pt x="0" y="333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343797" y="1155414"/>
            <a:ext cx="13617940" cy="159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NOSSO TIME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07388" y="6933542"/>
            <a:ext cx="2257081" cy="39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Pedro Lucas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959050" y="6933542"/>
            <a:ext cx="2213980" cy="39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Felipe Dias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740150" y="6946945"/>
            <a:ext cx="2828457" cy="39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Giovana Guelle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10040" y="6946945"/>
            <a:ext cx="2449914" cy="39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Arthur Óliver</a:t>
            </a:r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03953E54-9018-4B1E-84B7-E1A56804E2D3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9A60CAC7-22AB-4234-B84E-61610CE16F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853" y="3648747"/>
            <a:ext cx="2632499" cy="2677779"/>
          </a:xfrm>
          <a:prstGeom prst="ellipse">
            <a:avLst/>
          </a:prstGeom>
          <a:ln w="508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BC75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2105045"/>
            <a:ext cx="8097687" cy="4889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15"/>
              </a:lnSpc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OBRIGADO </a:t>
            </a:r>
          </a:p>
          <a:p>
            <a:pPr algn="l">
              <a:lnSpc>
                <a:spcPts val="13015"/>
              </a:lnSpc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POR</a:t>
            </a:r>
          </a:p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ASSISTIR!</a:t>
            </a:r>
          </a:p>
        </p:txBody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A2AD2E00-1467-48D1-827E-59E209276151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BC75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3662994" y="3396305"/>
            <a:ext cx="4296549" cy="4330140"/>
            <a:chOff x="0" y="0"/>
            <a:chExt cx="1131601" cy="11404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1140448"/>
            </a:xfrm>
            <a:custGeom>
              <a:avLst/>
              <a:gdLst/>
              <a:ahLst/>
              <a:cxnLst/>
              <a:rect l="l" t="t" r="r" b="b"/>
              <a:pathLst>
                <a:path w="1131601" h="1140448">
                  <a:moveTo>
                    <a:pt x="0" y="0"/>
                  </a:moveTo>
                  <a:lnTo>
                    <a:pt x="1131601" y="0"/>
                  </a:lnTo>
                  <a:lnTo>
                    <a:pt x="1131601" y="1140448"/>
                  </a:lnTo>
                  <a:lnTo>
                    <a:pt x="0" y="1140448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1159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908899" y="6467268"/>
            <a:ext cx="7132181" cy="51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4"/>
              </a:lnSpc>
              <a:spcBef>
                <a:spcPct val="0"/>
              </a:spcBef>
            </a:pPr>
            <a:r>
              <a:rPr lang="en-US" sz="3010" b="1" spc="295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Objetivo</a:t>
            </a:r>
          </a:p>
        </p:txBody>
      </p:sp>
      <p:sp>
        <p:nvSpPr>
          <p:cNvPr id="17" name="Freeform 17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041080" y="4256267"/>
            <a:ext cx="6694567" cy="2178073"/>
          </a:xfrm>
          <a:custGeom>
            <a:avLst/>
            <a:gdLst/>
            <a:ahLst/>
            <a:cxnLst/>
            <a:rect l="l" t="t" r="r" b="b"/>
            <a:pathLst>
              <a:path w="6694567" h="2178073">
                <a:moveTo>
                  <a:pt x="0" y="0"/>
                </a:moveTo>
                <a:lnTo>
                  <a:pt x="6694566" y="0"/>
                </a:lnTo>
                <a:lnTo>
                  <a:pt x="6694566" y="2178073"/>
                </a:lnTo>
                <a:lnTo>
                  <a:pt x="0" y="2178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142191" y="888605"/>
            <a:ext cx="7416941" cy="168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SOBRE NÓS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08899" y="4086126"/>
            <a:ext cx="7132181" cy="51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4"/>
              </a:lnSpc>
              <a:spcBef>
                <a:spcPct val="0"/>
              </a:spcBef>
            </a:pPr>
            <a:r>
              <a:rPr lang="en-US" sz="3010" b="1" spc="295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Compromisso</a:t>
            </a:r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CCAAD858-0BE8-42AA-947D-8C51C35BB1D9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15324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BAIXE O APP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01156" y="2948251"/>
            <a:ext cx="6085689" cy="6085689"/>
          </a:xfrm>
          <a:custGeom>
            <a:avLst/>
            <a:gdLst/>
            <a:ahLst/>
            <a:cxnLst/>
            <a:rect l="l" t="t" r="r" b="b"/>
            <a:pathLst>
              <a:path w="6085689" h="6085689">
                <a:moveTo>
                  <a:pt x="0" y="0"/>
                </a:moveTo>
                <a:lnTo>
                  <a:pt x="6085688" y="0"/>
                </a:lnTo>
                <a:lnTo>
                  <a:pt x="6085688" y="6085689"/>
                </a:lnTo>
                <a:lnTo>
                  <a:pt x="0" y="608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17">
            <a:extLst>
              <a:ext uri="{FF2B5EF4-FFF2-40B4-BE49-F238E27FC236}">
                <a16:creationId xmlns:a16="http://schemas.microsoft.com/office/drawing/2014/main" id="{83700370-4A32-4A01-A117-209AC7775AA5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BC75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307472" y="7696245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64432" y="6216677"/>
            <a:ext cx="2959137" cy="2959137"/>
          </a:xfrm>
          <a:custGeom>
            <a:avLst/>
            <a:gdLst/>
            <a:ahLst/>
            <a:cxnLst/>
            <a:rect l="l" t="t" r="r" b="b"/>
            <a:pathLst>
              <a:path w="2959137" h="2959137">
                <a:moveTo>
                  <a:pt x="0" y="0"/>
                </a:moveTo>
                <a:lnTo>
                  <a:pt x="2959136" y="0"/>
                </a:lnTo>
                <a:lnTo>
                  <a:pt x="2959136" y="2959137"/>
                </a:lnTo>
                <a:lnTo>
                  <a:pt x="0" y="2959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4441883"/>
            <a:ext cx="3763078" cy="701617"/>
            <a:chOff x="0" y="0"/>
            <a:chExt cx="914964" cy="1705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Para que serve?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67511" y="1272341"/>
            <a:ext cx="11552977" cy="116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SOBRE O PROJETO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262461" y="4441883"/>
            <a:ext cx="3763078" cy="701617"/>
            <a:chOff x="0" y="0"/>
            <a:chExt cx="914964" cy="1705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Como funciona?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96222" y="4441883"/>
            <a:ext cx="3763078" cy="701617"/>
            <a:chOff x="0" y="0"/>
            <a:chExt cx="914964" cy="1705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Qual objetivo?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535715" y="6087960"/>
            <a:ext cx="3216570" cy="321657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BC75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4070442"/>
            <a:ext cx="1752500" cy="1752500"/>
          </a:xfrm>
          <a:custGeom>
            <a:avLst/>
            <a:gdLst/>
            <a:ahLst/>
            <a:cxnLst/>
            <a:rect l="l" t="t" r="r" b="b"/>
            <a:pathLst>
              <a:path w="1752500" h="1752500">
                <a:moveTo>
                  <a:pt x="0" y="0"/>
                </a:moveTo>
                <a:lnTo>
                  <a:pt x="1752500" y="0"/>
                </a:lnTo>
                <a:lnTo>
                  <a:pt x="1752500" y="1752500"/>
                </a:lnTo>
                <a:lnTo>
                  <a:pt x="0" y="17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4191" y="7505800"/>
            <a:ext cx="1727009" cy="1752500"/>
          </a:xfrm>
          <a:custGeom>
            <a:avLst/>
            <a:gdLst/>
            <a:ahLst/>
            <a:cxnLst/>
            <a:rect l="l" t="t" r="r" b="b"/>
            <a:pathLst>
              <a:path w="1727009" h="1752500">
                <a:moveTo>
                  <a:pt x="0" y="0"/>
                </a:moveTo>
                <a:lnTo>
                  <a:pt x="1727009" y="0"/>
                </a:lnTo>
                <a:lnTo>
                  <a:pt x="1727009" y="1752500"/>
                </a:lnTo>
                <a:lnTo>
                  <a:pt x="0" y="17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449187" y="4051044"/>
            <a:ext cx="1389625" cy="1725269"/>
          </a:xfrm>
          <a:custGeom>
            <a:avLst/>
            <a:gdLst/>
            <a:ahLst/>
            <a:cxnLst/>
            <a:rect l="l" t="t" r="r" b="b"/>
            <a:pathLst>
              <a:path w="1389625" h="1725269">
                <a:moveTo>
                  <a:pt x="0" y="0"/>
                </a:moveTo>
                <a:lnTo>
                  <a:pt x="1389626" y="0"/>
                </a:lnTo>
                <a:lnTo>
                  <a:pt x="1389626" y="1725269"/>
                </a:lnTo>
                <a:lnTo>
                  <a:pt x="0" y="1725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51022" y="4051044"/>
            <a:ext cx="3411742" cy="1705871"/>
          </a:xfrm>
          <a:custGeom>
            <a:avLst/>
            <a:gdLst/>
            <a:ahLst/>
            <a:cxnLst/>
            <a:rect l="l" t="t" r="r" b="b"/>
            <a:pathLst>
              <a:path w="3411742" h="1705871">
                <a:moveTo>
                  <a:pt x="0" y="0"/>
                </a:moveTo>
                <a:lnTo>
                  <a:pt x="3411742" y="0"/>
                </a:lnTo>
                <a:lnTo>
                  <a:pt x="3411742" y="1705871"/>
                </a:lnTo>
                <a:lnTo>
                  <a:pt x="0" y="1705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605257" y="8230444"/>
            <a:ext cx="3670915" cy="1027856"/>
          </a:xfrm>
          <a:custGeom>
            <a:avLst/>
            <a:gdLst/>
            <a:ahLst/>
            <a:cxnLst/>
            <a:rect l="l" t="t" r="r" b="b"/>
            <a:pathLst>
              <a:path w="3670915" h="1027856">
                <a:moveTo>
                  <a:pt x="0" y="0"/>
                </a:moveTo>
                <a:lnTo>
                  <a:pt x="3670915" y="0"/>
                </a:lnTo>
                <a:lnTo>
                  <a:pt x="3670915" y="1027856"/>
                </a:lnTo>
                <a:lnTo>
                  <a:pt x="0" y="10278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916352" y="7908655"/>
            <a:ext cx="5117394" cy="1771898"/>
          </a:xfrm>
          <a:custGeom>
            <a:avLst/>
            <a:gdLst/>
            <a:ahLst/>
            <a:cxnLst/>
            <a:rect l="l" t="t" r="r" b="b"/>
            <a:pathLst>
              <a:path w="5117394" h="1771898">
                <a:moveTo>
                  <a:pt x="0" y="0"/>
                </a:moveTo>
                <a:lnTo>
                  <a:pt x="5117394" y="0"/>
                </a:lnTo>
                <a:lnTo>
                  <a:pt x="5117394" y="1771898"/>
                </a:lnTo>
                <a:lnTo>
                  <a:pt x="0" y="17718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90980" y="1232286"/>
            <a:ext cx="10906040" cy="134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FERRAMENTAS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82" y="6042310"/>
            <a:ext cx="3802027" cy="368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224" spc="21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VISUAL STUDIO CODE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536" y="9477375"/>
            <a:ext cx="3802027" cy="368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224" spc="21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DART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39701" y="6042310"/>
            <a:ext cx="3802027" cy="368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224" spc="21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FLUTTER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39701" y="9312297"/>
            <a:ext cx="3802027" cy="368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224" spc="21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NODE 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90095" y="9312297"/>
            <a:ext cx="3802027" cy="368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224" spc="21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CLOUD FIRESTORE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74035" y="5877231"/>
            <a:ext cx="3802027" cy="368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224" spc="21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FIREBASE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096" b="-309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E0030864-B5B1-4A0A-8EB5-0DE7E9A0F5BB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3771" b="-377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B80B9A13-BC6F-4037-BFF6-E74F98463A71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91716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8"/>
              </a:lnSpc>
            </a:pPr>
            <a:r>
              <a:rPr lang="en-US" sz="10107" b="1" spc="99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TELAS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786178" y="2107753"/>
            <a:ext cx="3925201" cy="7766685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t="-2875" b="-287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F7EBF8C0-F263-496B-AA4C-81A32E624CD6}"/>
              </a:ext>
            </a:extLst>
          </p:cNvPr>
          <p:cNvSpPr/>
          <p:nvPr/>
        </p:nvSpPr>
        <p:spPr>
          <a:xfrm>
            <a:off x="-152400" y="8801100"/>
            <a:ext cx="1615440" cy="1584960"/>
          </a:xfrm>
          <a:custGeom>
            <a:avLst/>
            <a:gdLst/>
            <a:ahLst/>
            <a:cxnLst/>
            <a:rect l="l" t="t" r="r" b="b"/>
            <a:pathLst>
              <a:path w="3216570" h="3216570">
                <a:moveTo>
                  <a:pt x="0" y="0"/>
                </a:moveTo>
                <a:lnTo>
                  <a:pt x="3216570" y="0"/>
                </a:lnTo>
                <a:lnTo>
                  <a:pt x="3216570" y="3216570"/>
                </a:lnTo>
                <a:lnTo>
                  <a:pt x="0" y="321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/>
      <a:lstStyle/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86</Words>
  <Application>Microsoft Office PowerPoint</Application>
  <PresentationFormat>Personalizar</PresentationFormat>
  <Paragraphs>58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DM Sans</vt:lpstr>
      <vt:lpstr>DM Sans Bold</vt:lpstr>
      <vt:lpstr>Arial</vt:lpstr>
      <vt:lpstr>Calibri</vt:lpstr>
      <vt:lpstr>Oswald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</dc:title>
  <cp:lastModifiedBy>Arthur Óliver</cp:lastModifiedBy>
  <cp:revision>11</cp:revision>
  <dcterms:created xsi:type="dcterms:W3CDTF">2006-08-16T00:00:00Z</dcterms:created>
  <dcterms:modified xsi:type="dcterms:W3CDTF">2024-10-21T02:22:02Z</dcterms:modified>
  <dc:identifier>DAGSMJVzz5g</dc:identifier>
</cp:coreProperties>
</file>